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18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8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0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4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8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2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1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9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5A41-43F5-4918-9FB9-B37581589541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76CB0-0627-4075-A011-74B73E1AB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4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2F439A-8AD9-4D50-A9D2-4907E1A11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50"/>
            <a:ext cx="9144000" cy="6251004"/>
          </a:xfrm>
          <a:prstGeom prst="rect">
            <a:avLst/>
          </a:prstGeom>
        </p:spPr>
      </p:pic>
      <p:pic>
        <p:nvPicPr>
          <p:cNvPr id="13" name="music_bgrnd">
            <a:hlinkClick r:id="" action="ppaction://media"/>
            <a:extLst>
              <a:ext uri="{FF2B5EF4-FFF2-40B4-BE49-F238E27FC236}">
                <a16:creationId xmlns:a16="http://schemas.microsoft.com/office/drawing/2014/main" id="{B18FF9F6-C9A9-440E-B3CF-F14F43E644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26" y="112999"/>
            <a:ext cx="208547" cy="2085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1B2EF0-E3B5-4CC7-8569-20E1F25C6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29" y="2002554"/>
            <a:ext cx="5769141" cy="29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331878-7AB2-471A-A8B3-CE09C6D03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1C15E-1797-4B95-A32F-41E0EED25737}"/>
              </a:ext>
            </a:extLst>
          </p:cNvPr>
          <p:cNvSpPr txBox="1"/>
          <p:nvPr/>
        </p:nvSpPr>
        <p:spPr>
          <a:xfrm>
            <a:off x="1392654" y="1304965"/>
            <a:ext cx="6358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336699"/>
              </a:solidFill>
            </a:endParaRPr>
          </a:p>
          <a:p>
            <a:pPr algn="ctr"/>
            <a:r>
              <a:rPr lang="ru-RU" sz="2400" b="1" dirty="0">
                <a:solidFill>
                  <a:srgbClr val="FF7418"/>
                </a:solidFill>
              </a:rPr>
              <a:t>НАЗНАЧЕНИЕ  ПРОГРАММНОГО  КОМПЛЕКСА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F1B379-C251-4DDC-81CA-B2E76F4AD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35" y="5055574"/>
            <a:ext cx="5002129" cy="11624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E2FB92-EE81-4507-8953-4BE8804F5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9" y="2851484"/>
            <a:ext cx="7469681" cy="13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D72E7F-E403-43F4-88EB-ADD73F938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745D0C-E1DB-4D7D-98F8-534C49F79D87}"/>
              </a:ext>
            </a:extLst>
          </p:cNvPr>
          <p:cNvSpPr txBox="1"/>
          <p:nvPr/>
        </p:nvSpPr>
        <p:spPr>
          <a:xfrm>
            <a:off x="601579" y="523022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ПК  «БАНКОВСКИЕ СЧЕТА»  ОБЕСПЕЧИВАЕТ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E6462A-57D4-42F8-B4EE-A303998F0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" y="1545401"/>
            <a:ext cx="8187489" cy="39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9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407016-21F2-4375-8B89-9380C9C5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1C15E-1797-4B95-A32F-41E0EED25737}"/>
              </a:ext>
            </a:extLst>
          </p:cNvPr>
          <p:cNvSpPr txBox="1"/>
          <p:nvPr/>
        </p:nvSpPr>
        <p:spPr>
          <a:xfrm>
            <a:off x="601579" y="523022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РЕГИСТРАЦИЯ В ПРОГРАММЕ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E00811-E5B6-4A49-B302-154A6C72A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18" y="1365584"/>
            <a:ext cx="8363977" cy="47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740A0-A98A-49DD-B0AD-3ABBA00FB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0BA4A2-2B52-4232-A385-B1B8839FFEBE}"/>
              </a:ext>
            </a:extLst>
          </p:cNvPr>
          <p:cNvSpPr txBox="1"/>
          <p:nvPr/>
        </p:nvSpPr>
        <p:spPr>
          <a:xfrm>
            <a:off x="601579" y="523022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ЖУРНАЛ  РЕГИСТРАЦИИ  ДОКУМЕНТОВ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52F96E-6195-446B-87CE-C1DC1A0D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6" y="1342614"/>
            <a:ext cx="8367965" cy="45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66832-5640-4F8D-9DB7-27D9A73DA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E2D27E-FEDF-4673-B8EF-EB0D846ECDCB}"/>
              </a:ext>
            </a:extLst>
          </p:cNvPr>
          <p:cNvSpPr txBox="1"/>
          <p:nvPr/>
        </p:nvSpPr>
        <p:spPr>
          <a:xfrm>
            <a:off x="601579" y="523022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РЕДАКТИРОВАНИЕ   РЕКВИЗИТОВ  СЧЁТА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6D3318-237B-44BE-9CDA-F939CBF6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1383632"/>
            <a:ext cx="8364106" cy="45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5D9AC-BD2E-447E-9E7F-86F98121F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93"/>
            <a:ext cx="9144000" cy="6294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B9CAA1-ADD9-44FC-8EDF-F9ED12292FF7}"/>
              </a:ext>
            </a:extLst>
          </p:cNvPr>
          <p:cNvSpPr txBox="1"/>
          <p:nvPr/>
        </p:nvSpPr>
        <p:spPr>
          <a:xfrm>
            <a:off x="601579" y="523022"/>
            <a:ext cx="828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ru-RU" sz="2400" b="1" dirty="0">
                <a:solidFill>
                  <a:srgbClr val="FF7418"/>
                </a:solidFill>
              </a:rPr>
              <a:t>ОТПРАВКА  ДОКУМЕНТОВ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7330DB-54C3-4B9F-94E3-54440663D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2" y="1345860"/>
            <a:ext cx="8283743" cy="44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4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6F356-73E6-4D10-A0BF-906205919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815"/>
            <a:ext cx="9144000" cy="5963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E8AF56-60BF-4B35-9BCD-37853F7CE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75" y="4662237"/>
            <a:ext cx="2630249" cy="15512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F49BA6-0B67-41C1-896A-8D1BBC54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33" y="1181572"/>
            <a:ext cx="4495133" cy="38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</TotalTime>
  <Words>20</Words>
  <Application>Microsoft Office PowerPoint</Application>
  <PresentationFormat>Экран (4:3)</PresentationFormat>
  <Paragraphs>12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Mikhail</cp:lastModifiedBy>
  <cp:revision>46</cp:revision>
  <dcterms:created xsi:type="dcterms:W3CDTF">2023-07-20T11:28:49Z</dcterms:created>
  <dcterms:modified xsi:type="dcterms:W3CDTF">2023-08-04T12:56:22Z</dcterms:modified>
</cp:coreProperties>
</file>